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7" r:id="rId2"/>
  </p:sldIdLst>
  <p:sldSz cx="12192000" cy="6858000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03" d="100"/>
          <a:sy n="103" d="100"/>
        </p:scale>
        <p:origin x="1344" y="4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4FA463-9FE7-8D19-61D1-C2C2BF56AE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3DA93E-713B-060A-89A9-6450508B21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574C10-1216-6038-5532-1FBC0B0AD3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619BC-564D-954D-8F77-86B40DB9FD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7747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2416AF-AAE9-DB5F-CD4D-BBEDB48FD0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694A5D-9A1E-23CC-E0A6-DCAD3B333E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1168E25-BA25-1A79-73C7-E6C06E826A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12D69-52E2-8E43-B91B-7C46969AFC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668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DA344C-F0AF-1E6C-F7F1-BA5AEC2FA8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402BD8-E37B-4552-091B-F23FE4620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914E74-1C65-5B87-95FE-FE948822F9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6B4AE-52FD-8A40-96F0-5C772D5B3B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16512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89BE40-8A03-F883-0AFC-B4218F475D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F0FE98-0218-C1A5-72B3-369AB735D8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22D61D-B171-C9EF-A222-5E620C8247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BE0B8-81E3-1941-90E4-5469DE7F2B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28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2BF0A8-8DD1-6E80-6CFA-54A118D45C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25E46A9-EA89-F115-D66A-5114BF044C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766730-2D3E-2312-9FF3-7E0F5C6CF4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DCE04-AB45-C34F-A8C0-3FF1FFBC428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9851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C1FD48-DE27-7C94-757B-DB671A3274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766DF9-E74B-600E-1795-95BA6514BD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C9AC7E-4037-4301-A1F3-32315043CB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ABAA1-BC7B-6648-8499-563587964E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2660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B839AE-FC6E-6A17-EA23-B264FB6AE0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409EB12-B68A-B4A1-AB8A-7327DA0469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331EB5F-5A17-60CF-8DE2-15331745DC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AFDFC-EAAA-9A45-BD35-6BBC263B5B3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3523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6C5B1C6-D587-7297-5D77-802A2807CA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1BC6A1F-F7F4-D062-4708-9C72B3F8BA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002BFF7-10D2-7D5D-2E80-438CB1D716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A7826-8066-6141-B4CB-1A42A7FA8B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9827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79677C3-7D17-8416-23BE-F0715BE760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F97A5E4-9154-28C4-164B-A7203D84D8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6FAB9F5-7439-7EBA-A136-034BC846A6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27F1C-2F9A-E847-B92C-06DC486340B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0431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42E061-0996-12D9-D98E-EC9D20EF65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AFC88D-2AA8-9D24-6208-3949A38A76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1726AB-B5F1-8C38-3082-02D6E8BB27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E0983-8DB2-9C4A-B03C-6812E437B1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8189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32D228-1F34-F6DC-16D3-40E5A0BFDA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180FE4-F00F-D659-E183-62D0BD636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819FC7-E03A-91A9-AE88-C2483D7183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0DB32-87AF-5440-B571-CB63B8ED6A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192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715C9C5-AE04-F4FD-EA78-3282D3533A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8813C03-E32A-2501-2467-FCD64F44E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0899D8E-07F1-2DD5-F05C-B9153080BB0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46E832F-46D0-2091-6DC9-BAACCE9657F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3A7C21F-B24F-AF6E-54E8-6E9256F3668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6408A2A-3163-EC4E-9CD9-1CB662078FC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>
            <a:extLst>
              <a:ext uri="{FF2B5EF4-FFF2-40B4-BE49-F238E27FC236}">
                <a16:creationId xmlns:a16="http://schemas.microsoft.com/office/drawing/2014/main" id="{870D6BE8-D5B7-FAEB-9D37-6BC150E35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8" y="260350"/>
            <a:ext cx="11376025" cy="2305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HGPｺﾞｼｯｸE" panose="020B0900000000000000" pitchFamily="34" charset="-128"/>
                <a:ea typeface="HGPｺﾞｼｯｸE" panose="020B0900000000000000" pitchFamily="34" charset="-128"/>
              </a:rPr>
              <a:t>　　　第</a:t>
            </a:r>
            <a:r>
              <a:rPr lang="en-US" altLang="ja-JP" dirty="0">
                <a:latin typeface="HGPｺﾞｼｯｸE" panose="020B0900000000000000" pitchFamily="34" charset="-128"/>
                <a:ea typeface="HGPｺﾞｼｯｸE" panose="020B0900000000000000" pitchFamily="34" charset="-128"/>
              </a:rPr>
              <a:t>30</a:t>
            </a:r>
            <a:r>
              <a:rPr lang="ja-JP" altLang="en-US">
                <a:latin typeface="HGPｺﾞｼｯｸE" panose="020B0900000000000000" pitchFamily="34" charset="-128"/>
                <a:ea typeface="HGPｺﾞｼｯｸE" panose="020B0900000000000000" pitchFamily="34" charset="-128"/>
              </a:rPr>
              <a:t>回　岡山県理学療法士学会</a:t>
            </a:r>
            <a:endParaRPr lang="en-US" altLang="ja-JP" dirty="0">
              <a:latin typeface="HGPｺﾞｼｯｸE" panose="020B0900000000000000" pitchFamily="34" charset="-128"/>
              <a:ea typeface="HGPｺﾞｼｯｸE" panose="020B0900000000000000" pitchFamily="34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HGPｺﾞｼｯｸE" panose="020B0900000000000000" pitchFamily="34" charset="-128"/>
                <a:ea typeface="HGPｺﾞｼｯｸE" panose="020B0900000000000000" pitchFamily="34" charset="-128"/>
              </a:rPr>
              <a:t>　　　　　　</a:t>
            </a:r>
            <a:r>
              <a:rPr lang="en-US" altLang="en-US" dirty="0">
                <a:latin typeface="HGPｺﾞｼｯｸE" panose="020B0900000000000000" pitchFamily="34" charset="-128"/>
                <a:ea typeface="HGPｺﾞｼｯｸE" panose="020B0900000000000000" pitchFamily="34" charset="-128"/>
              </a:rPr>
              <a:t>ＣＯＩ</a:t>
            </a:r>
            <a:r>
              <a:rPr lang="ja-JP" altLang="en-US">
                <a:latin typeface="HGPｺﾞｼｯｸE" panose="020B0900000000000000" pitchFamily="34" charset="-128"/>
                <a:ea typeface="HGPｺﾞｼｯｸE" panose="020B0900000000000000" pitchFamily="34" charset="-128"/>
              </a:rPr>
              <a:t>開示</a:t>
            </a:r>
            <a:r>
              <a:rPr lang="en-US" altLang="ja-JP" dirty="0">
                <a:latin typeface="HGPｺﾞｼｯｸE" panose="020B0900000000000000" pitchFamily="34" charset="-128"/>
                <a:ea typeface="HGPｺﾞｼｯｸE" panose="020B0900000000000000" pitchFamily="34" charset="-128"/>
              </a:rPr>
              <a:t>	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ea typeface="HGPｺﾞｼｯｸE" panose="020B0900000000000000" pitchFamily="34" charset="-128"/>
              </a:rPr>
              <a:t>　　　　　</a:t>
            </a:r>
            <a:r>
              <a:rPr lang="zh-TW" altLang="en-US" sz="2400" dirty="0">
                <a:ea typeface="HGPｺﾞｼｯｸE" panose="020B0900000000000000" pitchFamily="34" charset="-128"/>
              </a:rPr>
              <a:t>発表者名：○○　○○</a:t>
            </a:r>
            <a:r>
              <a:rPr lang="ja-JP" altLang="en-US" sz="2400">
                <a:ea typeface="HGPｺﾞｼｯｸE" panose="020B0900000000000000" pitchFamily="34" charset="-128"/>
              </a:rPr>
              <a:t>　　</a:t>
            </a:r>
            <a:endParaRPr lang="en-US" altLang="ja-JP" sz="2400" dirty="0">
              <a:ea typeface="HGPｺﾞｼｯｸE" panose="020B0900000000000000" pitchFamily="34" charset="-128"/>
            </a:endParaRPr>
          </a:p>
        </p:txBody>
      </p:sp>
      <p:sp>
        <p:nvSpPr>
          <p:cNvPr id="2052" name="Text Box 7">
            <a:extLst>
              <a:ext uri="{FF2B5EF4-FFF2-40B4-BE49-F238E27FC236}">
                <a16:creationId xmlns:a16="http://schemas.microsoft.com/office/drawing/2014/main" id="{878065FC-6BE3-222D-55DC-DEEB8BC66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2997200"/>
            <a:ext cx="10298113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HGPｺﾞｼｯｸE" panose="020B0900000000000000" pitchFamily="34" charset="-128"/>
              </a:rPr>
              <a:t>①</a:t>
            </a:r>
            <a:r>
              <a:rPr lang="ja-JP" altLang="en-US" sz="2400">
                <a:ea typeface="HGPｺﾞｼｯｸE" panose="020B0900000000000000" pitchFamily="34" charset="-128"/>
              </a:rPr>
              <a:t>　役員・顧問職　　　　　　　</a:t>
            </a:r>
            <a:r>
              <a:rPr lang="en-US" altLang="ja-JP" sz="2400">
                <a:ea typeface="HGPｺﾞｼｯｸE" panose="020B0900000000000000" pitchFamily="34" charset="-128"/>
              </a:rPr>
              <a:t>		</a:t>
            </a:r>
            <a:r>
              <a:rPr lang="ja-JP" altLang="en-US" sz="2400">
                <a:ea typeface="HGPｺﾞｼｯｸE" panose="020B0900000000000000" pitchFamily="34" charset="-128"/>
              </a:rPr>
              <a:t>有　・　無　　（　　　　　　　　　　　　　）</a:t>
            </a:r>
            <a:endParaRPr lang="en-US" altLang="ja-JP" sz="2400">
              <a:ea typeface="HGPｺﾞｼｯｸE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HGPｺﾞｼｯｸE" panose="020B0900000000000000" pitchFamily="34" charset="-128"/>
              </a:rPr>
              <a:t>②</a:t>
            </a:r>
            <a:r>
              <a:rPr lang="ja-JP" altLang="en-US" sz="2400">
                <a:ea typeface="HGPｺﾞｼｯｸE" panose="020B0900000000000000" pitchFamily="34" charset="-128"/>
              </a:rPr>
              <a:t>　株保有　　　　　　　　　　</a:t>
            </a:r>
            <a:r>
              <a:rPr lang="en-US" altLang="ja-JP" sz="2400">
                <a:ea typeface="HGPｺﾞｼｯｸE" panose="020B0900000000000000" pitchFamily="34" charset="-128"/>
              </a:rPr>
              <a:t>		</a:t>
            </a:r>
            <a:r>
              <a:rPr lang="ja-JP" altLang="en-US" sz="2400">
                <a:ea typeface="HGPｺﾞｼｯｸE" panose="020B0900000000000000" pitchFamily="34" charset="-128"/>
              </a:rPr>
              <a:t>有　・　無　　（　　　　　　　　　　　　　）</a:t>
            </a:r>
            <a:endParaRPr lang="en-US" altLang="ja-JP" sz="2400">
              <a:ea typeface="HGPｺﾞｼｯｸE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HGPｺﾞｼｯｸE" panose="020B0900000000000000" pitchFamily="34" charset="-128"/>
              </a:rPr>
              <a:t>③</a:t>
            </a:r>
            <a:r>
              <a:rPr lang="ja-JP" altLang="en-US" sz="2400">
                <a:ea typeface="HGPｺﾞｼｯｸE" panose="020B0900000000000000" pitchFamily="34" charset="-128"/>
              </a:rPr>
              <a:t>　特許権使用料など　　　　　</a:t>
            </a:r>
            <a:r>
              <a:rPr lang="en-US" altLang="ja-JP" sz="2400">
                <a:ea typeface="HGPｺﾞｼｯｸE" panose="020B0900000000000000" pitchFamily="34" charset="-128"/>
              </a:rPr>
              <a:t>	</a:t>
            </a:r>
            <a:r>
              <a:rPr lang="ja-JP" altLang="en-US" sz="2400">
                <a:ea typeface="HGPｺﾞｼｯｸE" panose="020B0900000000000000" pitchFamily="34" charset="-128"/>
              </a:rPr>
              <a:t>有　・　無　　（　　　　　　　　　　　　　）</a:t>
            </a:r>
            <a:endParaRPr lang="en-US" altLang="ja-JP" sz="2400">
              <a:ea typeface="HGPｺﾞｼｯｸE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HGPｺﾞｼｯｸE" panose="020B0900000000000000" pitchFamily="34" charset="-128"/>
              </a:rPr>
              <a:t>④</a:t>
            </a:r>
            <a:r>
              <a:rPr lang="ja-JP" altLang="en-US" sz="2400">
                <a:ea typeface="HGPｺﾞｼｯｸE" panose="020B0900000000000000" pitchFamily="34" charset="-128"/>
              </a:rPr>
              <a:t>　講演料など　　　　　　　　</a:t>
            </a:r>
            <a:r>
              <a:rPr lang="en-US" altLang="ja-JP" sz="2400">
                <a:ea typeface="HGPｺﾞｼｯｸE" panose="020B0900000000000000" pitchFamily="34" charset="-128"/>
              </a:rPr>
              <a:t>		</a:t>
            </a:r>
            <a:r>
              <a:rPr lang="ja-JP" altLang="en-US" sz="2400">
                <a:ea typeface="HGPｺﾞｼｯｸE" panose="020B0900000000000000" pitchFamily="34" charset="-128"/>
              </a:rPr>
              <a:t>有　・　無　　（　　　　　　　　　　　　　）</a:t>
            </a:r>
            <a:endParaRPr lang="en-US" altLang="ja-JP" sz="2400">
              <a:ea typeface="HGPｺﾞｼｯｸE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HGPｺﾞｼｯｸE" panose="020B0900000000000000" pitchFamily="34" charset="-128"/>
              </a:rPr>
              <a:t>⑤</a:t>
            </a:r>
            <a:r>
              <a:rPr lang="ja-JP" altLang="en-US" sz="2400">
                <a:ea typeface="HGPｺﾞｼｯｸE" panose="020B0900000000000000" pitchFamily="34" charset="-128"/>
              </a:rPr>
              <a:t>　原稿料など　　　　　　　　</a:t>
            </a:r>
            <a:r>
              <a:rPr lang="en-US" altLang="ja-JP" sz="2400">
                <a:ea typeface="HGPｺﾞｼｯｸE" panose="020B0900000000000000" pitchFamily="34" charset="-128"/>
              </a:rPr>
              <a:t>		</a:t>
            </a:r>
            <a:r>
              <a:rPr lang="ja-JP" altLang="en-US" sz="2400">
                <a:ea typeface="HGPｺﾞｼｯｸE" panose="020B0900000000000000" pitchFamily="34" charset="-128"/>
              </a:rPr>
              <a:t>有　・　無　　（　　　　　　　　　　　　　）</a:t>
            </a:r>
            <a:endParaRPr lang="en-US" altLang="ja-JP" sz="2400">
              <a:ea typeface="HGPｺﾞｼｯｸE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HGPｺﾞｼｯｸE" panose="020B0900000000000000" pitchFamily="34" charset="-128"/>
              </a:rPr>
              <a:t>⑥</a:t>
            </a:r>
            <a:r>
              <a:rPr lang="ja-JP" altLang="en-US" sz="2400">
                <a:ea typeface="HGPｺﾞｼｯｸE" panose="020B0900000000000000" pitchFamily="34" charset="-128"/>
              </a:rPr>
              <a:t>　研究費　　　　　　　　　　</a:t>
            </a:r>
            <a:r>
              <a:rPr lang="en-US" altLang="ja-JP" sz="2400">
                <a:ea typeface="HGPｺﾞｼｯｸE" panose="020B0900000000000000" pitchFamily="34" charset="-128"/>
              </a:rPr>
              <a:t>		</a:t>
            </a:r>
            <a:r>
              <a:rPr lang="ja-JP" altLang="en-US" sz="2400">
                <a:ea typeface="HGPｺﾞｼｯｸE" panose="020B0900000000000000" pitchFamily="34" charset="-128"/>
              </a:rPr>
              <a:t>有　・　無　　（　　　　　　　　　　　　　）</a:t>
            </a:r>
            <a:endParaRPr lang="en-US" altLang="ja-JP" sz="2400">
              <a:ea typeface="HGPｺﾞｼｯｸE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HGPｺﾞｼｯｸE" panose="020B0900000000000000" pitchFamily="34" charset="-128"/>
              </a:rPr>
              <a:t>⑦</a:t>
            </a:r>
            <a:r>
              <a:rPr lang="ja-JP" altLang="en-US" sz="2400">
                <a:ea typeface="HGPｺﾞｼｯｸE" panose="020B0900000000000000" pitchFamily="34" charset="-128"/>
              </a:rPr>
              <a:t>　奨学寄付金（奨励寄付金）　</a:t>
            </a:r>
            <a:r>
              <a:rPr lang="en-US" altLang="ja-JP" sz="2400">
                <a:ea typeface="HGPｺﾞｼｯｸE" panose="020B0900000000000000" pitchFamily="34" charset="-128"/>
              </a:rPr>
              <a:t>	</a:t>
            </a:r>
            <a:r>
              <a:rPr lang="ja-JP" altLang="en-US" sz="2400">
                <a:ea typeface="HGPｺﾞｼｯｸE" panose="020B0900000000000000" pitchFamily="34" charset="-128"/>
              </a:rPr>
              <a:t>有　・　無　　（　　　　　　　　　　　　　）</a:t>
            </a:r>
            <a:endParaRPr lang="en-US" altLang="ja-JP" sz="2400">
              <a:ea typeface="HGPｺﾞｼｯｸE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HGPｺﾞｼｯｸE" panose="020B0900000000000000" pitchFamily="34" charset="-128"/>
              </a:rPr>
              <a:t>⑧</a:t>
            </a:r>
            <a:r>
              <a:rPr lang="ja-JP" altLang="en-US" sz="2400">
                <a:ea typeface="HGPｺﾞｼｯｸE" panose="020B0900000000000000" pitchFamily="34" charset="-128"/>
              </a:rPr>
              <a:t>　寄附講座所属　　　　　　　</a:t>
            </a:r>
            <a:r>
              <a:rPr lang="en-US" altLang="ja-JP" sz="2400">
                <a:ea typeface="HGPｺﾞｼｯｸE" panose="020B0900000000000000" pitchFamily="34" charset="-128"/>
              </a:rPr>
              <a:t>	</a:t>
            </a:r>
            <a:r>
              <a:rPr lang="ja-JP" altLang="en-US" sz="2400">
                <a:ea typeface="HGPｺﾞｼｯｸE" panose="020B0900000000000000" pitchFamily="34" charset="-128"/>
              </a:rPr>
              <a:t>有　・　無　　（　　　　　　　　　　　　　）</a:t>
            </a:r>
            <a:endParaRPr lang="en-US" altLang="ja-JP" sz="2400">
              <a:ea typeface="HGPｺﾞｼｯｸE" panose="020B0900000000000000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>
                <a:ea typeface="HGPｺﾞｼｯｸE" panose="020B0900000000000000" pitchFamily="34" charset="-128"/>
              </a:rPr>
              <a:t>⑨</a:t>
            </a:r>
            <a:r>
              <a:rPr lang="ja-JP" altLang="en-US" sz="2400">
                <a:ea typeface="HGPｺﾞｼｯｸE" panose="020B0900000000000000" pitchFamily="34" charset="-128"/>
              </a:rPr>
              <a:t>　その他報酬　　　　　　　　</a:t>
            </a:r>
            <a:r>
              <a:rPr lang="en-US" altLang="ja-JP" sz="2400">
                <a:ea typeface="HGPｺﾞｼｯｸE" panose="020B0900000000000000" pitchFamily="34" charset="-128"/>
              </a:rPr>
              <a:t>		</a:t>
            </a:r>
            <a:r>
              <a:rPr lang="ja-JP" altLang="en-US" sz="2400">
                <a:ea typeface="HGPｺﾞｼｯｸE" panose="020B0900000000000000" pitchFamily="34" charset="-128"/>
              </a:rPr>
              <a:t>有　・　無　　（　　　　　　　　　　　　　）</a:t>
            </a:r>
          </a:p>
        </p:txBody>
      </p:sp>
      <p:pic>
        <p:nvPicPr>
          <p:cNvPr id="3" name="図 2" descr="背景パターン&#10;&#10;AI 生成コンテンツは誤りを含む可能性があります。">
            <a:extLst>
              <a:ext uri="{FF2B5EF4-FFF2-40B4-BE49-F238E27FC236}">
                <a16:creationId xmlns:a16="http://schemas.microsoft.com/office/drawing/2014/main" id="{161F9EF8-47FE-8379-4340-4349779507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00" y="444500"/>
            <a:ext cx="1988840" cy="19888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114</Words>
  <Application>Microsoft Macintosh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游ゴシック</vt:lpstr>
      <vt:lpstr>HGPｺﾞｼｯｸE</vt:lpstr>
      <vt:lpstr>標準デザイン</vt:lpstr>
      <vt:lpstr>PowerPoint プレゼンテーション</vt:lpstr>
    </vt:vector>
  </TitlesOfParts>
  <Company>JCS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利益相反（conflict of interest :COI）の開示サンプル</dc:title>
  <cp:lastModifiedBy>宏樹 佐藤</cp:lastModifiedBy>
  <cp:revision>19</cp:revision>
  <cp:lastPrinted>2024-02-19T06:45:46Z</cp:lastPrinted>
  <dcterms:created xsi:type="dcterms:W3CDTF">2011-10-28T13:04:47Z</dcterms:created>
  <dcterms:modified xsi:type="dcterms:W3CDTF">2025-05-29T22:44:55Z</dcterms:modified>
</cp:coreProperties>
</file>